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EC19"/>
    <a:srgbClr val="AAF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55B1-72B6-4993-A0EA-886FB01F355F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0626-AA99-41B3-A9CF-A1BB694C6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07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55B1-72B6-4993-A0EA-886FB01F355F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0626-AA99-41B3-A9CF-A1BB694C6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794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55B1-72B6-4993-A0EA-886FB01F355F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0626-AA99-41B3-A9CF-A1BB694C6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52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55B1-72B6-4993-A0EA-886FB01F355F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0626-AA99-41B3-A9CF-A1BB694C6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0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55B1-72B6-4993-A0EA-886FB01F355F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0626-AA99-41B3-A9CF-A1BB694C6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4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55B1-72B6-4993-A0EA-886FB01F355F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0626-AA99-41B3-A9CF-A1BB694C6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82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55B1-72B6-4993-A0EA-886FB01F355F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0626-AA99-41B3-A9CF-A1BB694C6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6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55B1-72B6-4993-A0EA-886FB01F355F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0626-AA99-41B3-A9CF-A1BB694C6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7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55B1-72B6-4993-A0EA-886FB01F355F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0626-AA99-41B3-A9CF-A1BB694C6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7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55B1-72B6-4993-A0EA-886FB01F355F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0626-AA99-41B3-A9CF-A1BB694C6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3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55B1-72B6-4993-A0EA-886FB01F355F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E0626-AA99-41B3-A9CF-A1BB694C6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50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355B1-72B6-4993-A0EA-886FB01F355F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E0626-AA99-41B3-A9CF-A1BB694C64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46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Агрессивное поведение у детей дошкольного возраста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90144"/>
            <a:ext cx="6552728" cy="4246112"/>
          </a:xfrm>
        </p:spPr>
      </p:pic>
    </p:spTree>
    <p:extLst>
      <p:ext uri="{BB962C8B-B14F-4D97-AF65-F5344CB8AC3E}">
        <p14:creationId xmlns:p14="http://schemas.microsoft.com/office/powerpoint/2010/main" val="59535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агрессии: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Семейные отношения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Личностные особенности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нервной системы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Социально-биологические факторы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Ситуационные факторы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L\Desktop\JlcaoKMHHX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76" y="1484784"/>
            <a:ext cx="2032924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3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Классификация агрессивного поведения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Экспрессивная агрессия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Вербальная агрессия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Физическая агрессия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\Desktop\sdDk3cIBv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01124"/>
            <a:ext cx="3103280" cy="555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62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Диагностика агрессивности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977748" cy="523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04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Коррекция агрессивного поведения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545" y="1535113"/>
            <a:ext cx="8219256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Игровые упражнения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5770984" cy="4328238"/>
          </a:xfrm>
        </p:spPr>
      </p:pic>
    </p:spTree>
    <p:extLst>
      <p:ext uri="{BB962C8B-B14F-4D97-AF65-F5344CB8AC3E}">
        <p14:creationId xmlns:p14="http://schemas.microsoft.com/office/powerpoint/2010/main" val="103901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Коррекция агрессивного поведения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204864"/>
            <a:ext cx="7908557" cy="444084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544" y="1340768"/>
            <a:ext cx="8218239" cy="855786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Тренинги коммуникации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Коррекция агрессивного поведения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545" y="1535113"/>
            <a:ext cx="8219256" cy="639762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Релаксационные занятия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05472"/>
            <a:ext cx="6192688" cy="464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17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8352928" cy="625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19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46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Агрессивное поведение у детей дошкольного возраста</vt:lpstr>
      <vt:lpstr>Причины агрессии:</vt:lpstr>
      <vt:lpstr>Классификация агрессивного поведения</vt:lpstr>
      <vt:lpstr>Диагностика агрессивности</vt:lpstr>
      <vt:lpstr>Коррекция агрессивного поведения</vt:lpstr>
      <vt:lpstr>Коррекция агрессивного поведения</vt:lpstr>
      <vt:lpstr>Коррекция агрессивного поведения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Агрессивное поведение у детей дошкольного возраста</dc:title>
  <dc:creator>L</dc:creator>
  <cp:lastModifiedBy>L</cp:lastModifiedBy>
  <cp:revision>6</cp:revision>
  <dcterms:created xsi:type="dcterms:W3CDTF">2022-08-24T03:12:53Z</dcterms:created>
  <dcterms:modified xsi:type="dcterms:W3CDTF">2022-08-24T04:47:28Z</dcterms:modified>
</cp:coreProperties>
</file>